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ovo" initials="L" lastIdx="2" clrIdx="0">
    <p:extLst>
      <p:ext uri="{19B8F6BF-5375-455C-9EA6-DF929625EA0E}">
        <p15:presenceInfo xmlns:p15="http://schemas.microsoft.com/office/powerpoint/2012/main" userId="185fb21a2ded556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7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1762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9319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3542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971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3340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6379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0004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5648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0352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4922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7558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0EDCA-1C81-4B92-AEFE-707F521D98D2}" type="datetimeFigureOut">
              <a:rPr lang="ru-RU" smtClean="0"/>
              <a:t>11.06.2021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C8CBF-3643-4B14-A610-333444ED5A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5759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Photo Editor</a:t>
            </a:r>
            <a:r>
              <a:rPr lang="ru-RU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/>
            </a:r>
            <a:br>
              <a:rPr lang="ru-RU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481584" y="5688568"/>
            <a:ext cx="325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Григорий </a:t>
            </a:r>
            <a:r>
              <a:rPr lang="ru-RU" sz="2800" dirty="0" err="1"/>
              <a:t>Бельковец</a:t>
            </a:r>
            <a:endParaRPr lang="ru-RU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910328" y="5688568"/>
            <a:ext cx="325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Артем </a:t>
            </a:r>
            <a:r>
              <a:rPr lang="ru-RU" sz="2800" dirty="0" err="1" smtClean="0"/>
              <a:t>Чебыкин</a:t>
            </a:r>
            <a:endParaRPr lang="ru-RU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8551164" y="5688568"/>
            <a:ext cx="3258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Глеб Ковалев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289881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 приложении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Приложение представляет собой простенький фоторедактор, в котором можно регулировать параметры фото и накладывать фильтры.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0865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Решенные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Получение разрешений для работы с галереей</a:t>
            </a:r>
          </a:p>
          <a:p>
            <a:r>
              <a:rPr lang="ru-RU" dirty="0" smtClean="0"/>
              <a:t>Изменение </a:t>
            </a:r>
            <a:r>
              <a:rPr lang="ru-RU" dirty="0"/>
              <a:t>темы </a:t>
            </a:r>
            <a:r>
              <a:rPr lang="ru-RU" dirty="0" smtClean="0"/>
              <a:t>приложения</a:t>
            </a:r>
          </a:p>
          <a:p>
            <a:r>
              <a:rPr lang="ru-RU" dirty="0" smtClean="0"/>
              <a:t>Выбор фотографии из галереи </a:t>
            </a:r>
            <a:endParaRPr lang="en-US" dirty="0" smtClean="0"/>
          </a:p>
          <a:p>
            <a:r>
              <a:rPr lang="ru-RU" dirty="0" smtClean="0"/>
              <a:t>Наложение фильтров на фото</a:t>
            </a:r>
          </a:p>
          <a:p>
            <a:r>
              <a:rPr lang="ru-RU" dirty="0" smtClean="0"/>
              <a:t>Изменение яркости фото</a:t>
            </a:r>
          </a:p>
          <a:p>
            <a:r>
              <a:rPr lang="ru-RU" dirty="0" smtClean="0"/>
              <a:t>Очистка фото от фильтров</a:t>
            </a:r>
          </a:p>
          <a:p>
            <a:r>
              <a:rPr lang="ru-RU" dirty="0" smtClean="0"/>
              <a:t>Сохранение измененного изображения в галерею</a:t>
            </a:r>
          </a:p>
          <a:p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78442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не удалось?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Поворот фото</a:t>
            </a:r>
          </a:p>
          <a:p>
            <a:r>
              <a:rPr lang="ru-RU" dirty="0" smtClean="0"/>
              <a:t>Большее количество </a:t>
            </a:r>
            <a:r>
              <a:rPr lang="ru-RU" dirty="0" err="1" smtClean="0"/>
              <a:t>кастомных</a:t>
            </a:r>
            <a:r>
              <a:rPr lang="ru-RU" dirty="0" smtClean="0"/>
              <a:t> фильтров и изменяемых </a:t>
            </a:r>
            <a:r>
              <a:rPr lang="ru-RU" dirty="0" smtClean="0"/>
              <a:t>параметров</a:t>
            </a:r>
            <a:endParaRPr lang="en-US" dirty="0" smtClean="0"/>
          </a:p>
          <a:p>
            <a:r>
              <a:rPr lang="ru-RU" dirty="0" smtClean="0"/>
              <a:t>Более качественно проработанный пользовательский интерфейс, дизайн приложения.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940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Возникшие проблемы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Проблема с версиями </a:t>
            </a:r>
            <a:r>
              <a:rPr lang="en-US" dirty="0" smtClean="0"/>
              <a:t>Android</a:t>
            </a:r>
            <a:r>
              <a:rPr lang="ru-RU" dirty="0" smtClean="0"/>
              <a:t>, не было понятно под какую именно версию надо писать приложение</a:t>
            </a:r>
          </a:p>
          <a:p>
            <a:r>
              <a:rPr lang="ru-RU" dirty="0" smtClean="0"/>
              <a:t>Из-за разных разрешений телефонов, кнопки съезжали</a:t>
            </a:r>
          </a:p>
          <a:p>
            <a:r>
              <a:rPr lang="ru-RU" dirty="0" smtClean="0"/>
              <a:t>Проблемы при демонстрации всей галереи телефона</a:t>
            </a:r>
          </a:p>
          <a:p>
            <a:r>
              <a:rPr lang="ru-RU" dirty="0" smtClean="0"/>
              <a:t>Используется </a:t>
            </a:r>
            <a:r>
              <a:rPr lang="en-US" dirty="0" err="1" smtClean="0"/>
              <a:t>SingleTon</a:t>
            </a:r>
            <a:r>
              <a:rPr lang="en-US" dirty="0" smtClean="0"/>
              <a:t>,</a:t>
            </a:r>
            <a:r>
              <a:rPr lang="ru-RU" dirty="0" smtClean="0"/>
              <a:t> возможны утечки памяти </a:t>
            </a:r>
          </a:p>
          <a:p>
            <a:r>
              <a:rPr lang="ru-RU" dirty="0" smtClean="0"/>
              <a:t>Расположение </a:t>
            </a:r>
            <a:r>
              <a:rPr lang="ru-RU" dirty="0"/>
              <a:t>картинок на кнопках на ранних версиях </a:t>
            </a:r>
            <a:r>
              <a:rPr lang="en-US" dirty="0" smtClean="0"/>
              <a:t>API</a:t>
            </a:r>
          </a:p>
          <a:p>
            <a:r>
              <a:rPr lang="ru-RU" dirty="0" smtClean="0"/>
              <a:t>Сохранение фотографий в галерею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9463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2021-06-11 10-45-5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3255237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127</Words>
  <Application>Microsoft Office PowerPoint</Application>
  <PresentationFormat>Широкоэкранный</PresentationFormat>
  <Paragraphs>25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Photo Editor </vt:lpstr>
      <vt:lpstr>О приложении</vt:lpstr>
      <vt:lpstr>Решенные задачи</vt:lpstr>
      <vt:lpstr>Что не удалось?</vt:lpstr>
      <vt:lpstr>Возникшие проблемы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Lenovo</dc:creator>
  <cp:lastModifiedBy>Артём Чебыкин</cp:lastModifiedBy>
  <cp:revision>14</cp:revision>
  <dcterms:created xsi:type="dcterms:W3CDTF">2021-06-08T08:14:06Z</dcterms:created>
  <dcterms:modified xsi:type="dcterms:W3CDTF">2021-06-11T07:48:59Z</dcterms:modified>
</cp:coreProperties>
</file>

<file path=docProps/thumbnail.jpeg>
</file>